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80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144F6-866B-4B09-AB6F-E434B12C7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B0C66-168E-416F-AD5E-2362FD3FE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E4F86-A411-4FAF-8799-4F204B86A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0F2AD-1357-4496-BA68-97B44B34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6EE69-C8BC-4EC8-8476-7B40AB55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0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23672-59FA-499A-B18D-236E2DF40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15966-74C7-4503-B19C-16FA16645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3B669-86D8-4BF3-A8C4-50C1DEF1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B8DF6-22FB-4399-BF01-E3881EEB3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1645E-379C-4412-998D-E58D6D229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5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6111B4-5F09-4C94-BD1E-5FE0C234E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763198-EB23-467E-9401-155F14E6E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835AC-2CEA-4E35-A357-84D18EC34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FD426-5ACE-4804-9AF5-680938971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0F3C4-3B10-463A-AB8E-696D26A7E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6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A2ED-6977-47AD-B28C-77B1567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258A1-0FF0-47AC-A4F0-E02B57E9A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FF029-2B9F-4990-8404-8F106DE3C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D536A-DEA5-4C9F-BFEE-52CE142D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7E49B-5E5A-42E4-BF7C-5C870107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78FF2-E5B0-4D40-A116-D9DF0D0E9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343AB-92C1-4324-AE45-C7C79D3E2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28E87-C878-44C8-BE96-DFEF7E241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F169F-0DCA-48E5-8455-BF12FB7C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4537F-7D35-4517-8C76-272543AA0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4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5623-0289-4DCF-B051-F05F28B5A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56CDB-7929-44FA-BE78-FA5FC3533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8A4339-DEA0-4B96-9FFC-4F6FFF92D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C07AC-546B-4B8B-AD96-425CC848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50C2F-9A7F-4AC1-9D66-A46AF49D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BF035-21C3-40BF-9F4A-E0C12108E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6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F65FB-3D4B-4511-91EC-722224126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E113A-D343-4ED8-9744-B28595E69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8912B-69EF-4A80-BD02-F97128ADB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3CA66-BA80-4B1F-B685-9AD2B7407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519C28-606C-46D3-A278-80C9FB339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5E51A0-FA2F-4B1B-8782-DA6608E75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6FCC5C-442E-41E1-8FA8-490003DD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40C97-AA42-4E01-A7C9-48B0C38C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1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0E8D-0E3E-4108-BFDC-168F7A05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270881-D800-4FED-BE45-5C3A0476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31ECC-17D3-4836-A156-19D0305AD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20BF5B-AFB2-4C7B-BE8E-10C5254A9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9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585C2-D152-4746-BC2A-5177F2A4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AC920-3300-454B-A56D-E880E245E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2734F-A0A0-49E7-B230-E61934F7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7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E9A5A-6041-413E-BEAE-CF105893D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46968-D5D4-43C6-8C48-8AE747B0F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402E39-D3B5-49DD-BDDF-75111CE0F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CEDC4-2810-4946-9ED4-AF0A2547B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74A0C-7BD6-419A-A158-03D70D4DB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CCAAA-D19F-4198-9005-A16F1B772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5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F614-8831-41DD-9127-F14BEC36D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22BB39-A56A-4E17-9796-2C3BB1B944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35CC4E-0175-484D-80B8-E203E30AD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5D8B9-71CC-46C6-97E8-C9025F72D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3D979-C171-46D5-A247-ADDF2BCE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47B84-91F6-4CC1-A9D2-CD27A15E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8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206AC-4B8D-4981-9928-7465164FE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2C832-ACDE-4794-89EE-C041760B7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A6535-2C16-495B-8E9E-6578864AA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CA599-6795-413E-A3AB-69DE2D5332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4113F-E52A-4B6B-8B71-7D0012F470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00FAE-DBE0-42A8-834B-4C1DFB43DD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17086-8484-420A-BB52-4C907E79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992E7-620E-4038-9E6F-12817B835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E110-A3E6-4E03-8993-E6F108E9EA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51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Pegues</dc:creator>
  <cp:lastModifiedBy>Daniel Pegues</cp:lastModifiedBy>
  <cp:revision>1</cp:revision>
  <dcterms:created xsi:type="dcterms:W3CDTF">2021-11-26T02:48:47Z</dcterms:created>
  <dcterms:modified xsi:type="dcterms:W3CDTF">2021-11-26T02:49:07Z</dcterms:modified>
</cp:coreProperties>
</file>